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0" r:id="rId2"/>
  </p:sldIdLst>
  <p:sldSz cx="10333038" cy="7200900"/>
  <p:notesSz cx="7053263" cy="9309100"/>
  <p:defaultTextStyle>
    <a:defPPr>
      <a:defRPr lang="ru-RU"/>
    </a:defPPr>
    <a:lvl1pPr marL="0" algn="l" defTabSz="100190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0954" algn="l" defTabSz="100190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1908" algn="l" defTabSz="100190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02862" algn="l" defTabSz="100190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03816" algn="l" defTabSz="100190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04770" algn="l" defTabSz="100190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05724" algn="l" defTabSz="100190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06678" algn="l" defTabSz="100190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07632" algn="l" defTabSz="100190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32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D2A000"/>
    <a:srgbClr val="5F5F5F"/>
    <a:srgbClr val="808080"/>
    <a:srgbClr val="FFFFCC"/>
    <a:srgbClr val="99CC00"/>
    <a:srgbClr val="777777"/>
    <a:srgbClr val="66FFFF"/>
    <a:srgbClr val="FFFF9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77" autoAdjust="0"/>
    <p:restoredTop sz="94660" autoAdjust="0"/>
  </p:normalViewPr>
  <p:slideViewPr>
    <p:cSldViewPr>
      <p:cViewPr varScale="1">
        <p:scale>
          <a:sx n="97" d="100"/>
          <a:sy n="97" d="100"/>
        </p:scale>
        <p:origin x="1476" y="60"/>
      </p:cViewPr>
      <p:guideLst>
        <p:guide orient="horz" pos="2268"/>
        <p:guide pos="3255"/>
      </p:guideLst>
    </p:cSldViewPr>
  </p:slideViewPr>
  <p:outlineViewPr>
    <p:cViewPr>
      <p:scale>
        <a:sx n="33" d="100"/>
        <a:sy n="33" d="100"/>
      </p:scale>
      <p:origin x="0" y="36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76909" y="1440180"/>
            <a:ext cx="9299734" cy="1920240"/>
          </a:xfrm>
        </p:spPr>
        <p:txBody>
          <a:bodyPr vert="horz" lIns="50095" tIns="0" rIns="50095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53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89B8-A6F7-4B34-953C-D05DF95E3342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8B157-080F-482D-B5C6-A1E4227917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549956" y="3498283"/>
            <a:ext cx="7233127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500954" indent="0" algn="ctr">
              <a:buNone/>
            </a:lvl2pPr>
            <a:lvl3pPr marL="1001908" indent="0" algn="ctr">
              <a:buNone/>
            </a:lvl3pPr>
            <a:lvl4pPr marL="1502862" indent="0" algn="ctr">
              <a:buNone/>
            </a:lvl4pPr>
            <a:lvl5pPr marL="2003816" indent="0" algn="ctr">
              <a:buNone/>
            </a:lvl5pPr>
            <a:lvl6pPr marL="2504770" indent="0" algn="ctr">
              <a:buNone/>
            </a:lvl6pPr>
            <a:lvl7pPr marL="3005724" indent="0" algn="ctr">
              <a:buNone/>
            </a:lvl7pPr>
            <a:lvl8pPr marL="3506678" indent="0" algn="ctr">
              <a:buNone/>
            </a:lvl8pPr>
            <a:lvl9pPr marL="4007632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89B8-A6F7-4B34-953C-D05DF95E3342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8B157-080F-482D-B5C6-A1E4227917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91452" y="288371"/>
            <a:ext cx="2324934" cy="614410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16652" y="288371"/>
            <a:ext cx="6802583" cy="61441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89B8-A6F7-4B34-953C-D05DF95E3342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8B157-080F-482D-B5C6-A1E4227917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89B8-A6F7-4B34-953C-D05DF95E3342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8B157-080F-482D-B5C6-A1E4227917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8282" y="640080"/>
            <a:ext cx="8008104" cy="192024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3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8282" y="2633175"/>
            <a:ext cx="8008104" cy="1585198"/>
          </a:xfrm>
        </p:spPr>
        <p:txBody>
          <a:bodyPr anchor="t"/>
          <a:lstStyle>
            <a:lvl1pPr marL="80153" indent="0" algn="l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89B8-A6F7-4B34-953C-D05DF95E3342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955299" y="6737509"/>
            <a:ext cx="861087" cy="383381"/>
          </a:xfrm>
        </p:spPr>
        <p:txBody>
          <a:bodyPr/>
          <a:lstStyle/>
          <a:p>
            <a:fld id="{46C8B157-080F-482D-B5C6-A1E4227917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6652" y="1680211"/>
            <a:ext cx="4563758" cy="4752261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52628" y="1680211"/>
            <a:ext cx="4563758" cy="4752261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89B8-A6F7-4B34-953C-D05DF95E3342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8B157-080F-482D-B5C6-A1E4227917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6652" y="286703"/>
            <a:ext cx="9299734" cy="12001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6652" y="1611868"/>
            <a:ext cx="4565553" cy="788431"/>
          </a:xfrm>
        </p:spPr>
        <p:txBody>
          <a:bodyPr anchor="ctr"/>
          <a:lstStyle>
            <a:lvl1pPr marL="0" indent="0">
              <a:buNone/>
              <a:defRPr sz="2600" b="0" cap="all" baseline="0">
                <a:solidFill>
                  <a:schemeClr val="tx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249041" y="1611868"/>
            <a:ext cx="4567346" cy="788431"/>
          </a:xfrm>
        </p:spPr>
        <p:txBody>
          <a:bodyPr anchor="ctr"/>
          <a:lstStyle>
            <a:lvl1pPr marL="0" indent="0">
              <a:buNone/>
              <a:defRPr sz="2600" b="0" cap="all" baseline="0">
                <a:solidFill>
                  <a:schemeClr val="tx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516652" y="2480311"/>
            <a:ext cx="4565553" cy="3952161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249041" y="2480311"/>
            <a:ext cx="4567346" cy="3952161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89B8-A6F7-4B34-953C-D05DF95E3342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8B157-080F-482D-B5C6-A1E4227917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89B8-A6F7-4B34-953C-D05DF95E3342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8B157-080F-482D-B5C6-A1E4227917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89B8-A6F7-4B34-953C-D05DF95E3342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8B157-080F-482D-B5C6-A1E4227917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6653" y="286702"/>
            <a:ext cx="3399498" cy="1220153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4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16653" y="1600201"/>
            <a:ext cx="3399498" cy="4832271"/>
          </a:xfrm>
        </p:spPr>
        <p:txBody>
          <a:bodyPr/>
          <a:lstStyle>
            <a:lvl1pPr marL="0" indent="0">
              <a:buNone/>
              <a:defRPr sz="15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039931" y="286703"/>
            <a:ext cx="5776455" cy="6145769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2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89B8-A6F7-4B34-953C-D05DF95E3342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8B157-080F-482D-B5C6-A1E4227917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6608" y="640080"/>
            <a:ext cx="6199823" cy="548402"/>
          </a:xfrm>
        </p:spPr>
        <p:txBody>
          <a:bodyPr lIns="50095" rIns="50095" bIns="0" anchor="b">
            <a:sp3d prstMaterial="softEdge"/>
          </a:bodyPr>
          <a:lstStyle>
            <a:lvl1pPr algn="ctr">
              <a:buNone/>
              <a:defRPr sz="22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66608" y="1923574"/>
            <a:ext cx="6199823" cy="416052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indent="0" algn="l" rtl="0" eaLnBrk="1" latinLnBrk="0" hangingPunct="1">
              <a:buNone/>
              <a:defRPr sz="35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66608" y="1225126"/>
            <a:ext cx="6199823" cy="556870"/>
          </a:xfrm>
        </p:spPr>
        <p:txBody>
          <a:bodyPr lIns="50095" tIns="50095" rIns="50095" anchor="t"/>
          <a:lstStyle>
            <a:lvl1pPr marL="0" indent="0" algn="ctr">
              <a:buNone/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89B8-A6F7-4B34-953C-D05DF95E3342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8B157-080F-482D-B5C6-A1E4227917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516652" y="288370"/>
            <a:ext cx="9299734" cy="1200150"/>
          </a:xfrm>
          <a:prstGeom prst="rect">
            <a:avLst/>
          </a:prstGeom>
        </p:spPr>
        <p:txBody>
          <a:bodyPr vert="horz" lIns="100191" tIns="50095" rIns="100191" bIns="50095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516652" y="1680210"/>
            <a:ext cx="9299734" cy="4944618"/>
          </a:xfrm>
          <a:prstGeom prst="rect">
            <a:avLst/>
          </a:prstGeom>
        </p:spPr>
        <p:txBody>
          <a:bodyPr vert="horz" lIns="100191" tIns="50095" rIns="100191" bIns="50095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16652" y="6737509"/>
            <a:ext cx="2411042" cy="383381"/>
          </a:xfrm>
          <a:prstGeom prst="rect">
            <a:avLst/>
          </a:prstGeom>
        </p:spPr>
        <p:txBody>
          <a:bodyPr vert="horz" lIns="100191" tIns="50095" rIns="100191" bIns="50095" anchor="b"/>
          <a:lstStyle>
            <a:lvl1pPr algn="l" eaLnBrk="1" latinLnBrk="0" hangingPunct="1">
              <a:defRPr kumimoji="0" sz="13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CCD89B8-A6F7-4B34-953C-D05DF95E3342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530455" y="6737509"/>
            <a:ext cx="3272129" cy="383381"/>
          </a:xfrm>
          <a:prstGeom prst="rect">
            <a:avLst/>
          </a:prstGeom>
        </p:spPr>
        <p:txBody>
          <a:bodyPr vert="horz" lIns="100191" tIns="50095" rIns="100191" bIns="50095" anchor="b"/>
          <a:lstStyle>
            <a:lvl1pPr algn="ctr" eaLnBrk="1" latinLnBrk="0" hangingPunct="1">
              <a:defRPr kumimoji="0" sz="13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955299" y="6737509"/>
            <a:ext cx="861087" cy="383381"/>
          </a:xfrm>
          <a:prstGeom prst="rect">
            <a:avLst/>
          </a:prstGeom>
        </p:spPr>
        <p:txBody>
          <a:bodyPr vert="horz" lIns="0" tIns="50095" rIns="0" bIns="50095" anchor="b"/>
          <a:lstStyle>
            <a:lvl1pPr algn="r" eaLnBrk="1" latinLnBrk="0" hangingPunct="1">
              <a:defRPr kumimoji="0" sz="13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6C8B157-080F-482D-B5C6-A1E42279176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5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601145" indent="-450859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951813" indent="-310592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42366" indent="-250477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82824" indent="-200382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693225" indent="-200382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1933683" indent="-200382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54102" indent="-200382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374522" indent="-200382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94942" indent="-200382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09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190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0286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0381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047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057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0667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0763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6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4376"/>
            <a:ext cx="10333038" cy="6324466"/>
          </a:xfrm>
          <a:prstGeom prst="rect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0" y="675064"/>
            <a:ext cx="10333038" cy="166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9835206" y="6835067"/>
            <a:ext cx="417141" cy="301223"/>
          </a:xfrm>
          <a:prstGeom prst="rect">
            <a:avLst/>
          </a:prstGeom>
        </p:spPr>
        <p:txBody>
          <a:bodyPr wrap="none" lIns="100191" tIns="50095" rIns="100191" bIns="50095">
            <a:sp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n-US" sz="1300" b="1" dirty="0" smtClean="0">
                <a:ln w="6350">
                  <a:noFill/>
                </a:ln>
                <a:solidFill>
                  <a:srgbClr val="969696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Brush Script MT" pitchFamily="66" charset="0"/>
                <a:cs typeface="Arial" pitchFamily="34" charset="0"/>
              </a:rPr>
              <a:t>AK</a:t>
            </a:r>
            <a:endParaRPr lang="ru-RU" sz="1300" b="1" dirty="0">
              <a:ln w="6350">
                <a:noFill/>
              </a:ln>
              <a:solidFill>
                <a:srgbClr val="969696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45399" y="6815160"/>
            <a:ext cx="421780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4" name="Rectangle 53"/>
          <p:cNvSpPr/>
          <p:nvPr/>
        </p:nvSpPr>
        <p:spPr>
          <a:xfrm>
            <a:off x="0" y="0"/>
            <a:ext cx="10333038" cy="7200900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702023" y="252000"/>
            <a:ext cx="820862" cy="888999"/>
            <a:chOff x="2862263" y="252000"/>
            <a:chExt cx="820862" cy="888999"/>
          </a:xfrm>
        </p:grpSpPr>
        <p:sp>
          <p:nvSpPr>
            <p:cNvPr id="6" name="TextBox 5"/>
            <p:cNvSpPr txBox="1"/>
            <p:nvPr/>
          </p:nvSpPr>
          <p:spPr>
            <a:xfrm>
              <a:off x="2934271" y="648122"/>
              <a:ext cx="7200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RMG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006279" y="864000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Gold</a:t>
              </a:r>
            </a:p>
          </p:txBody>
        </p:sp>
        <p:pic>
          <p:nvPicPr>
            <p:cNvPr id="67" name="Picture 6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62263" y="252000"/>
              <a:ext cx="820862" cy="374882"/>
            </a:xfrm>
            <a:prstGeom prst="rect">
              <a:avLst/>
            </a:prstGeom>
          </p:spPr>
        </p:pic>
      </p:grpSp>
      <p:sp>
        <p:nvSpPr>
          <p:cNvPr id="22" name="TextBox 21"/>
          <p:cNvSpPr txBox="1"/>
          <p:nvPr/>
        </p:nvSpPr>
        <p:spPr>
          <a:xfrm rot="20527400">
            <a:off x="2741220" y="320808"/>
            <a:ext cx="1224136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Проектное предложение</a:t>
            </a:r>
            <a:endParaRPr lang="en-US" sz="1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22503" y="396000"/>
            <a:ext cx="5184577" cy="307777"/>
          </a:xfrm>
          <a:prstGeom prst="rect">
            <a:avLst/>
          </a:prstGeom>
          <a:noFill/>
          <a:effectLst>
            <a:outerShdw blurRad="50800" dist="50800" dir="3000000" algn="ctr" rotWithShape="0">
              <a:schemeClr val="bg1">
                <a:lumMod val="75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1400" b="1" i="1" kern="4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Участок Бертакари. Прачечная, раздевалка, душевые.</a:t>
            </a:r>
            <a:endParaRPr lang="en-US" sz="1400" b="1" i="1" kern="1000" spc="1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18447" y="1872258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 smtClean="0">
                <a:solidFill>
                  <a:schemeClr val="accent6">
                    <a:lumMod val="75000"/>
                  </a:schemeClr>
                </a:solidFill>
              </a:rPr>
              <a:t>Приём и сортировка грязной спецодежды</a:t>
            </a:r>
            <a:endParaRPr lang="en-US" sz="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758807" y="1872258"/>
            <a:ext cx="999385" cy="276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solidFill>
                  <a:schemeClr val="accent6">
                    <a:lumMod val="75000"/>
                  </a:schemeClr>
                </a:solidFill>
              </a:rPr>
              <a:t>Сушилка</a:t>
            </a: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en-US" sz="1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18892" y="1656234"/>
            <a:ext cx="88413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 smtClean="0">
                <a:solidFill>
                  <a:schemeClr val="accent6">
                    <a:lumMod val="75000"/>
                  </a:schemeClr>
                </a:solidFill>
              </a:rPr>
              <a:t>Гардеробная чистой одежды</a:t>
            </a:r>
            <a:endParaRPr lang="en-US" sz="9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478887" y="4064436"/>
            <a:ext cx="10327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solidFill>
                  <a:schemeClr val="accent6">
                    <a:lumMod val="75000"/>
                  </a:schemeClr>
                </a:solidFill>
              </a:rPr>
              <a:t>Комната </a:t>
            </a:r>
          </a:p>
          <a:p>
            <a:r>
              <a:rPr lang="ru-RU" sz="1000" b="1" dirty="0" smtClean="0">
                <a:solidFill>
                  <a:schemeClr val="accent6">
                    <a:lumMod val="75000"/>
                  </a:schemeClr>
                </a:solidFill>
              </a:rPr>
              <a:t>персонала</a:t>
            </a:r>
            <a:endParaRPr lang="en-US" sz="1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310185" y="5616674"/>
            <a:ext cx="8887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solidFill>
                  <a:schemeClr val="accent6">
                    <a:lumMod val="75000"/>
                  </a:schemeClr>
                </a:solidFill>
              </a:rPr>
              <a:t>Бойлерная.</a:t>
            </a:r>
            <a:endParaRPr lang="en-US" sz="1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90455" y="5226437"/>
            <a:ext cx="9361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 smtClean="0">
                <a:solidFill>
                  <a:schemeClr val="accent6">
                    <a:lumMod val="75000"/>
                  </a:schemeClr>
                </a:solidFill>
              </a:rPr>
              <a:t>Предбанник.</a:t>
            </a:r>
            <a:endParaRPr lang="en-US" sz="9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278087" y="3570253"/>
            <a:ext cx="24482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solidFill>
                  <a:schemeClr val="accent6">
                    <a:lumMod val="75000"/>
                  </a:schemeClr>
                </a:solidFill>
              </a:rPr>
              <a:t>Раздевалка для чистой одежды.</a:t>
            </a:r>
            <a:endParaRPr lang="en-US" sz="1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50095" y="4146317"/>
            <a:ext cx="24482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solidFill>
                  <a:schemeClr val="accent6">
                    <a:lumMod val="75000"/>
                  </a:schemeClr>
                </a:solidFill>
              </a:rPr>
              <a:t>Раздевалка для рабочей одежды.</a:t>
            </a:r>
            <a:endParaRPr lang="en-US" sz="1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708541" y="648122"/>
            <a:ext cx="642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accent6">
                    <a:lumMod val="75000"/>
                  </a:schemeClr>
                </a:solidFill>
              </a:rPr>
              <a:t>П</a:t>
            </a: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лан.</a:t>
            </a:r>
            <a:endParaRPr lang="en-US" sz="1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039342" y="2024658"/>
            <a:ext cx="999385" cy="276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solidFill>
                  <a:schemeClr val="accent6">
                    <a:lumMod val="75000"/>
                  </a:schemeClr>
                </a:solidFill>
              </a:rPr>
              <a:t>Прачечная</a:t>
            </a: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en-US" sz="12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77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6180</TotalTime>
  <Words>44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Book Antiqua</vt:lpstr>
      <vt:lpstr>Brush Script MT</vt:lpstr>
      <vt:lpstr>Lucida Sans</vt:lpstr>
      <vt:lpstr>Times New Roman</vt:lpstr>
      <vt:lpstr>Wingdings</vt:lpstr>
      <vt:lpstr>Wingdings 2</vt:lpstr>
      <vt:lpstr>Wingdings 3</vt:lpstr>
      <vt:lpstr>Апекс</vt:lpstr>
      <vt:lpstr>PowerPoint Presentation</vt:lpstr>
    </vt:vector>
  </TitlesOfParts>
  <Company>Deftones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кусиани</dc:creator>
  <cp:lastModifiedBy>Tornike Benashvili</cp:lastModifiedBy>
  <cp:revision>752</cp:revision>
  <cp:lastPrinted>2025-01-22T05:26:39Z</cp:lastPrinted>
  <dcterms:created xsi:type="dcterms:W3CDTF">2008-07-04T11:56:19Z</dcterms:created>
  <dcterms:modified xsi:type="dcterms:W3CDTF">2025-06-16T06:17:07Z</dcterms:modified>
</cp:coreProperties>
</file>