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A9ABE-615B-4743-A7B8-25D733D6A5BF}" v="4" dt="2026-04-30T07:09:15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anidze, Beka" userId="9d4cc414-ec77-4d40-8d10-c088f4afffde" providerId="ADAL" clId="{9A3B3513-F582-4BB1-95DF-4514C6D08F66}"/>
    <pc:docChg chg="custSel addSld modSld">
      <pc:chgData name="Berianidze, Beka" userId="9d4cc414-ec77-4d40-8d10-c088f4afffde" providerId="ADAL" clId="{9A3B3513-F582-4BB1-95DF-4514C6D08F66}" dt="2026-04-30T07:11:18.820" v="229" actId="1076"/>
      <pc:docMkLst>
        <pc:docMk/>
      </pc:docMkLst>
      <pc:sldChg chg="addSp delSp new mod">
        <pc:chgData name="Berianidze, Beka" userId="9d4cc414-ec77-4d40-8d10-c088f4afffde" providerId="ADAL" clId="{9A3B3513-F582-4BB1-95DF-4514C6D08F66}" dt="2026-04-30T06:54:38.846" v="3" actId="22"/>
        <pc:sldMkLst>
          <pc:docMk/>
          <pc:sldMk cId="2507396917" sldId="256"/>
        </pc:sldMkLst>
        <pc:spChg chg="del">
          <ac:chgData name="Berianidze, Beka" userId="9d4cc414-ec77-4d40-8d10-c088f4afffde" providerId="ADAL" clId="{9A3B3513-F582-4BB1-95DF-4514C6D08F66}" dt="2026-04-30T06:54:34.429" v="1" actId="478"/>
          <ac:spMkLst>
            <pc:docMk/>
            <pc:sldMk cId="2507396917" sldId="256"/>
            <ac:spMk id="2" creationId="{3CD026DB-4C06-FC21-03B9-B2612DDEF7E9}"/>
          </ac:spMkLst>
        </pc:spChg>
        <pc:spChg chg="del">
          <ac:chgData name="Berianidze, Beka" userId="9d4cc414-ec77-4d40-8d10-c088f4afffde" providerId="ADAL" clId="{9A3B3513-F582-4BB1-95DF-4514C6D08F66}" dt="2026-04-30T06:54:36.656" v="2" actId="478"/>
          <ac:spMkLst>
            <pc:docMk/>
            <pc:sldMk cId="2507396917" sldId="256"/>
            <ac:spMk id="3" creationId="{2520B808-7A33-76B0-E743-31E637811CF4}"/>
          </ac:spMkLst>
        </pc:spChg>
        <pc:picChg chg="add">
          <ac:chgData name="Berianidze, Beka" userId="9d4cc414-ec77-4d40-8d10-c088f4afffde" providerId="ADAL" clId="{9A3B3513-F582-4BB1-95DF-4514C6D08F66}" dt="2026-04-30T06:54:38.846" v="3" actId="22"/>
          <ac:picMkLst>
            <pc:docMk/>
            <pc:sldMk cId="2507396917" sldId="256"/>
            <ac:picMk id="5" creationId="{2F613749-1C6F-AB8A-BD90-7CD3992BD560}"/>
          </ac:picMkLst>
        </pc:picChg>
      </pc:sldChg>
      <pc:sldChg chg="addSp delSp modSp new mod">
        <pc:chgData name="Berianidze, Beka" userId="9d4cc414-ec77-4d40-8d10-c088f4afffde" providerId="ADAL" clId="{9A3B3513-F582-4BB1-95DF-4514C6D08F66}" dt="2026-04-30T07:00:30.780" v="43" actId="1076"/>
        <pc:sldMkLst>
          <pc:docMk/>
          <pc:sldMk cId="2454828195" sldId="257"/>
        </pc:sldMkLst>
        <pc:spChg chg="add del mod">
          <ac:chgData name="Berianidze, Beka" userId="9d4cc414-ec77-4d40-8d10-c088f4afffde" providerId="ADAL" clId="{9A3B3513-F582-4BB1-95DF-4514C6D08F66}" dt="2026-04-30T06:56:25.417" v="17" actId="478"/>
          <ac:spMkLst>
            <pc:docMk/>
            <pc:sldMk cId="2454828195" sldId="257"/>
            <ac:spMk id="7" creationId="{405C92DE-4F19-669A-40E4-D514B015FC53}"/>
          </ac:spMkLst>
        </pc:spChg>
        <pc:spChg chg="add mod">
          <ac:chgData name="Berianidze, Beka" userId="9d4cc414-ec77-4d40-8d10-c088f4afffde" providerId="ADAL" clId="{9A3B3513-F582-4BB1-95DF-4514C6D08F66}" dt="2026-04-30T06:57:45.778" v="36" actId="20577"/>
          <ac:spMkLst>
            <pc:docMk/>
            <pc:sldMk cId="2454828195" sldId="257"/>
            <ac:spMk id="9" creationId="{77CB73ED-C4A9-A2CB-B20D-A2E065572839}"/>
          </ac:spMkLst>
        </pc:spChg>
        <pc:spChg chg="add mod">
          <ac:chgData name="Berianidze, Beka" userId="9d4cc414-ec77-4d40-8d10-c088f4afffde" providerId="ADAL" clId="{9A3B3513-F582-4BB1-95DF-4514C6D08F66}" dt="2026-04-30T06:58:25.900" v="38" actId="1076"/>
          <ac:spMkLst>
            <pc:docMk/>
            <pc:sldMk cId="2454828195" sldId="257"/>
            <ac:spMk id="11" creationId="{9D48D1F1-7620-DC90-10BC-A6D79B55C8A7}"/>
          </ac:spMkLst>
        </pc:spChg>
        <pc:spChg chg="add mod">
          <ac:chgData name="Berianidze, Beka" userId="9d4cc414-ec77-4d40-8d10-c088f4afffde" providerId="ADAL" clId="{9A3B3513-F582-4BB1-95DF-4514C6D08F66}" dt="2026-04-30T06:58:29.091" v="39" actId="1076"/>
          <ac:spMkLst>
            <pc:docMk/>
            <pc:sldMk cId="2454828195" sldId="257"/>
            <ac:spMk id="13" creationId="{FE095C90-2A51-0112-4CB2-A518C42E47D7}"/>
          </ac:spMkLst>
        </pc:spChg>
        <pc:picChg chg="add mod">
          <ac:chgData name="Berianidze, Beka" userId="9d4cc414-ec77-4d40-8d10-c088f4afffde" providerId="ADAL" clId="{9A3B3513-F582-4BB1-95DF-4514C6D08F66}" dt="2026-04-30T06:55:51.136" v="14" actId="1076"/>
          <ac:picMkLst>
            <pc:docMk/>
            <pc:sldMk cId="2454828195" sldId="257"/>
            <ac:picMk id="3" creationId="{0C458A95-0BDE-F689-5DDB-D35C94167583}"/>
          </ac:picMkLst>
        </pc:picChg>
        <pc:picChg chg="add mod">
          <ac:chgData name="Berianidze, Beka" userId="9d4cc414-ec77-4d40-8d10-c088f4afffde" providerId="ADAL" clId="{9A3B3513-F582-4BB1-95DF-4514C6D08F66}" dt="2026-04-30T06:55:49.296" v="13" actId="1076"/>
          <ac:picMkLst>
            <pc:docMk/>
            <pc:sldMk cId="2454828195" sldId="257"/>
            <ac:picMk id="5" creationId="{B8B15704-0925-E396-B493-27D0BE6705C6}"/>
          </ac:picMkLst>
        </pc:picChg>
        <pc:picChg chg="add mod">
          <ac:chgData name="Berianidze, Beka" userId="9d4cc414-ec77-4d40-8d10-c088f4afffde" providerId="ADAL" clId="{9A3B3513-F582-4BB1-95DF-4514C6D08F66}" dt="2026-04-30T06:59:31.003" v="41" actId="1076"/>
          <ac:picMkLst>
            <pc:docMk/>
            <pc:sldMk cId="2454828195" sldId="257"/>
            <ac:picMk id="15" creationId="{E349B3F7-A987-EB5A-7DF7-9747B6BA4ACB}"/>
          </ac:picMkLst>
        </pc:picChg>
        <pc:picChg chg="add mod">
          <ac:chgData name="Berianidze, Beka" userId="9d4cc414-ec77-4d40-8d10-c088f4afffde" providerId="ADAL" clId="{9A3B3513-F582-4BB1-95DF-4514C6D08F66}" dt="2026-04-30T07:00:30.780" v="43" actId="1076"/>
          <ac:picMkLst>
            <pc:docMk/>
            <pc:sldMk cId="2454828195" sldId="257"/>
            <ac:picMk id="17" creationId="{2C9E415A-8177-4594-7FA4-0C0223182B2F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01:45.178" v="44" actId="931"/>
        <pc:sldMkLst>
          <pc:docMk/>
          <pc:sldMk cId="683578906" sldId="258"/>
        </pc:sldMkLst>
        <pc:picChg chg="add mod">
          <ac:chgData name="Berianidze, Beka" userId="9d4cc414-ec77-4d40-8d10-c088f4afffde" providerId="ADAL" clId="{9A3B3513-F582-4BB1-95DF-4514C6D08F66}" dt="2026-04-30T07:01:45.178" v="44" actId="931"/>
          <ac:picMkLst>
            <pc:docMk/>
            <pc:sldMk cId="683578906" sldId="258"/>
            <ac:picMk id="3" creationId="{FB5D47FB-F383-BA3B-D397-DEE31A518138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03:20.037" v="72" actId="20577"/>
        <pc:sldMkLst>
          <pc:docMk/>
          <pc:sldMk cId="890411337" sldId="259"/>
        </pc:sldMkLst>
        <pc:spChg chg="add mod">
          <ac:chgData name="Berianidze, Beka" userId="9d4cc414-ec77-4d40-8d10-c088f4afffde" providerId="ADAL" clId="{9A3B3513-F582-4BB1-95DF-4514C6D08F66}" dt="2026-04-30T07:03:20.037" v="72" actId="20577"/>
          <ac:spMkLst>
            <pc:docMk/>
            <pc:sldMk cId="890411337" sldId="259"/>
            <ac:spMk id="4" creationId="{C69E476A-D08B-4930-2AA4-8789D1810D85}"/>
          </ac:spMkLst>
        </pc:spChg>
        <pc:picChg chg="add mod">
          <ac:chgData name="Berianidze, Beka" userId="9d4cc414-ec77-4d40-8d10-c088f4afffde" providerId="ADAL" clId="{9A3B3513-F582-4BB1-95DF-4514C6D08F66}" dt="2026-04-30T07:03:07.267" v="46" actId="1076"/>
          <ac:picMkLst>
            <pc:docMk/>
            <pc:sldMk cId="890411337" sldId="259"/>
            <ac:picMk id="3" creationId="{D4EA4F08-986C-024B-ECAA-475395F33295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04:28.665" v="100" actId="20577"/>
        <pc:sldMkLst>
          <pc:docMk/>
          <pc:sldMk cId="2477907350" sldId="260"/>
        </pc:sldMkLst>
        <pc:spChg chg="add mod">
          <ac:chgData name="Berianidze, Beka" userId="9d4cc414-ec77-4d40-8d10-c088f4afffde" providerId="ADAL" clId="{9A3B3513-F582-4BB1-95DF-4514C6D08F66}" dt="2026-04-30T07:04:28.665" v="100" actId="20577"/>
          <ac:spMkLst>
            <pc:docMk/>
            <pc:sldMk cId="2477907350" sldId="260"/>
            <ac:spMk id="4" creationId="{789D0420-B497-A4E7-5C16-C7F0544C7876}"/>
          </ac:spMkLst>
        </pc:spChg>
        <pc:picChg chg="add mod">
          <ac:chgData name="Berianidze, Beka" userId="9d4cc414-ec77-4d40-8d10-c088f4afffde" providerId="ADAL" clId="{9A3B3513-F582-4BB1-95DF-4514C6D08F66}" dt="2026-04-30T07:04:16.304" v="74" actId="1076"/>
          <ac:picMkLst>
            <pc:docMk/>
            <pc:sldMk cId="2477907350" sldId="260"/>
            <ac:picMk id="3" creationId="{BFFC8148-8D10-CE9B-1523-3E86C7D14B51}"/>
          </ac:picMkLst>
        </pc:picChg>
      </pc:sldChg>
      <pc:sldChg chg="addSp modSp new mod setBg">
        <pc:chgData name="Berianidze, Beka" userId="9d4cc414-ec77-4d40-8d10-c088f4afffde" providerId="ADAL" clId="{9A3B3513-F582-4BB1-95DF-4514C6D08F66}" dt="2026-04-30T07:05:42.557" v="106" actId="26606"/>
        <pc:sldMkLst>
          <pc:docMk/>
          <pc:sldMk cId="432792233" sldId="261"/>
        </pc:sldMkLst>
        <pc:spChg chg="add">
          <ac:chgData name="Berianidze, Beka" userId="9d4cc414-ec77-4d40-8d10-c088f4afffde" providerId="ADAL" clId="{9A3B3513-F582-4BB1-95DF-4514C6D08F66}" dt="2026-04-30T07:05:42.557" v="106" actId="26606"/>
          <ac:spMkLst>
            <pc:docMk/>
            <pc:sldMk cId="432792233" sldId="261"/>
            <ac:spMk id="8" creationId="{42A4FC2C-047E-45A5-965D-8E1E3BF09BC6}"/>
          </ac:spMkLst>
        </pc:spChg>
        <pc:picChg chg="add mod">
          <ac:chgData name="Berianidze, Beka" userId="9d4cc414-ec77-4d40-8d10-c088f4afffde" providerId="ADAL" clId="{9A3B3513-F582-4BB1-95DF-4514C6D08F66}" dt="2026-04-30T07:05:42.557" v="106" actId="26606"/>
          <ac:picMkLst>
            <pc:docMk/>
            <pc:sldMk cId="432792233" sldId="261"/>
            <ac:picMk id="3" creationId="{A045A507-DA6E-7E05-87EF-2AA7FB7461B7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11:18.820" v="229" actId="1076"/>
        <pc:sldMkLst>
          <pc:docMk/>
          <pc:sldMk cId="3285064350" sldId="262"/>
        </pc:sldMkLst>
        <pc:spChg chg="add mod">
          <ac:chgData name="Berianidze, Beka" userId="9d4cc414-ec77-4d40-8d10-c088f4afffde" providerId="ADAL" clId="{9A3B3513-F582-4BB1-95DF-4514C6D08F66}" dt="2026-04-30T07:11:17.012" v="228" actId="1076"/>
          <ac:spMkLst>
            <pc:docMk/>
            <pc:sldMk cId="3285064350" sldId="262"/>
            <ac:spMk id="4" creationId="{4BFAC8ED-A1E2-4874-3397-765378FA8C60}"/>
          </ac:spMkLst>
        </pc:spChg>
        <pc:picChg chg="add mod">
          <ac:chgData name="Berianidze, Beka" userId="9d4cc414-ec77-4d40-8d10-c088f4afffde" providerId="ADAL" clId="{9A3B3513-F582-4BB1-95DF-4514C6D08F66}" dt="2026-04-30T07:06:44.929" v="108" actId="1076"/>
          <ac:picMkLst>
            <pc:docMk/>
            <pc:sldMk cId="3285064350" sldId="262"/>
            <ac:picMk id="3" creationId="{9D75DA59-04A7-7498-C077-65EC1AB816AC}"/>
          </ac:picMkLst>
        </pc:picChg>
        <pc:picChg chg="add mod">
          <ac:chgData name="Berianidze, Beka" userId="9d4cc414-ec77-4d40-8d10-c088f4afffde" providerId="ADAL" clId="{9A3B3513-F582-4BB1-95DF-4514C6D08F66}" dt="2026-04-30T07:11:18.820" v="229" actId="1076"/>
          <ac:picMkLst>
            <pc:docMk/>
            <pc:sldMk cId="3285064350" sldId="262"/>
            <ac:picMk id="6" creationId="{4AB75BDD-D316-5C72-0B27-79BCE52A5FC1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08:17.631" v="159" actId="1076"/>
        <pc:sldMkLst>
          <pc:docMk/>
          <pc:sldMk cId="762418442" sldId="263"/>
        </pc:sldMkLst>
        <pc:picChg chg="add mod">
          <ac:chgData name="Berianidze, Beka" userId="9d4cc414-ec77-4d40-8d10-c088f4afffde" providerId="ADAL" clId="{9A3B3513-F582-4BB1-95DF-4514C6D08F66}" dt="2026-04-30T07:08:17.631" v="159" actId="1076"/>
          <ac:picMkLst>
            <pc:docMk/>
            <pc:sldMk cId="762418442" sldId="263"/>
            <ac:picMk id="3" creationId="{2577A915-356C-298D-25C9-F3825D65B43B}"/>
          </ac:picMkLst>
        </pc:picChg>
      </pc:sldChg>
      <pc:sldChg chg="addSp modSp new mod">
        <pc:chgData name="Berianidze, Beka" userId="9d4cc414-ec77-4d40-8d10-c088f4afffde" providerId="ADAL" clId="{9A3B3513-F582-4BB1-95DF-4514C6D08F66}" dt="2026-04-30T07:09:21.619" v="189" actId="20577"/>
        <pc:sldMkLst>
          <pc:docMk/>
          <pc:sldMk cId="3978152415" sldId="264"/>
        </pc:sldMkLst>
        <pc:spChg chg="add mod">
          <ac:chgData name="Berianidze, Beka" userId="9d4cc414-ec77-4d40-8d10-c088f4afffde" providerId="ADAL" clId="{9A3B3513-F582-4BB1-95DF-4514C6D08F66}" dt="2026-04-30T07:09:21.619" v="189" actId="20577"/>
          <ac:spMkLst>
            <pc:docMk/>
            <pc:sldMk cId="3978152415" sldId="264"/>
            <ac:spMk id="4" creationId="{92AC5560-30BA-1B5E-9EBF-1599D4C6128D}"/>
          </ac:spMkLst>
        </pc:spChg>
        <pc:picChg chg="add mod">
          <ac:chgData name="Berianidze, Beka" userId="9d4cc414-ec77-4d40-8d10-c088f4afffde" providerId="ADAL" clId="{9A3B3513-F582-4BB1-95DF-4514C6D08F66}" dt="2026-04-30T07:09:11.284" v="162" actId="1076"/>
          <ac:picMkLst>
            <pc:docMk/>
            <pc:sldMk cId="3978152415" sldId="264"/>
            <ac:picMk id="3" creationId="{1D13D60D-DDAB-0999-3058-EC3348E54A70}"/>
          </ac:picMkLst>
        </pc:picChg>
      </pc:sldChg>
      <pc:sldChg chg="new">
        <pc:chgData name="Berianidze, Beka" userId="9d4cc414-ec77-4d40-8d10-c088f4afffde" providerId="ADAL" clId="{9A3B3513-F582-4BB1-95DF-4514C6D08F66}" dt="2026-04-30T07:09:26.699" v="190" actId="680"/>
        <pc:sldMkLst>
          <pc:docMk/>
          <pc:sldMk cId="59990783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F483-C5DD-0D28-FF12-DE87FDD0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F6853-E04E-E2F6-854E-3ACB20B2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FF68-A385-49AD-6CE4-1B6A7B09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351A-1B3A-6E94-9980-8197B273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D651-4FB0-7E13-4E20-A0D2A931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2647-E645-0D46-D6A0-7206E573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1F569-0922-563F-05CD-29E1617F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C7B2F-B1F2-E70C-1667-3D1664AD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E8460-1C9A-1FFF-8363-96BAF20C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4E22-2482-FC2C-F94A-C3129037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B69F9-13FE-1FA5-A067-885B65955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C4815-4673-3CE6-1B50-390B3D1B7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A80EE-25A5-6A0D-AE2C-CB402C1F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01B7-8BBC-7E5E-BD27-190D0682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95E55-D58C-A41F-DF05-62AE0DB1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ED1C-84FE-8D28-418D-41919718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82FC-2905-E43F-7CAD-70D84D770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53C2D-4D7F-C6B4-B409-219A5BD5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30C88-6904-2E09-07A7-8E1A3C4D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1BC7-0A22-2064-0D3B-9D970762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74F5-3E8E-8194-20F2-00505BCA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E26F-C39F-E6F0-6185-A8A7D2154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9EBB-1122-E50E-1E2A-E06DCBFC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51583-0803-615C-CA84-4739C6C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5DB-C386-E346-C7B6-42295412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6E3D-453A-6DAF-41AE-02474662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5578-608E-C543-63AD-D1CC6E244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C3FE8-54B0-D731-9673-65D96FC8B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F5026-9D77-29AC-096E-C031034C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1C73E-0C81-B813-29B2-0340F1FE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21314-6B65-A874-78ED-1E01EF0E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A260C-59E2-EC3B-633A-0D3A3602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E814-3D25-1D31-3F13-2113F60D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5C670-9D33-E79E-C797-4DB59233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02678-7D77-C236-442F-794CF3202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B6AC4-A4D0-1242-AE90-3C6DC190F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1CD91-9AAA-2CF6-1FC7-D659A512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6000A-7442-1FC6-624D-BFF7E3C3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21D49-4FF2-2513-A849-5B61F5DB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333A-FAD0-CBA0-CFF2-1F0F7292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CC552-EFEA-218E-0937-5327E633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88D34-C6DE-CA19-DF30-E21B2608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67ABC-CD21-B366-9B78-0C3F34AF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20222-C27A-1C6A-B795-CACCBB60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78BC8-B7FC-091D-4B9A-21D6AB0D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5B13E-2FF5-2530-FB11-9C7E1779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4343-DCC0-9430-A0E3-336FD3F5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6BF5F-5383-95ED-CE0E-71432934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A32E3-C053-31CD-3ED0-2FB933CA8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0B673-871A-5DB0-4D75-0E4A94A5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E9EA3-30E5-12BA-21BE-A41984FC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52D34-4702-B911-C438-C326440C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3A2-6928-1A93-D0C0-E4A329E1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C7097-E63C-D8E8-B056-5A76AA904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BAC4-B8E2-5AD1-2884-25B1F542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0BD8C-680D-7BC5-4B86-9AAD9967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6A650-7F00-7EA2-E894-1F643989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1B00D-34AC-9AFA-D8AA-94164C24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38386-F1F3-C829-CC12-E612203B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A467D-CD9E-0EA5-010D-E6327E73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F24C1-DC0B-8590-5FAF-764F79233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D45BD-0CC2-484D-8802-C62251CAB66B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EFC1A-2A1F-FB3F-0757-E138537A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932AF-EF98-02E5-DF51-F498BB053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EB850C-563E-4A11-AE71-3931B0A3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13749-1C6F-AB8A-BD90-7CD3992B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6" y="500117"/>
            <a:ext cx="8838002" cy="58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9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58A95-0BDE-F689-5DDB-D35C9416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3" y="458997"/>
            <a:ext cx="2939970" cy="1950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15704-0925-E396-B493-27D0BE67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15" y="338559"/>
            <a:ext cx="2939970" cy="3090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CB73ED-C4A9-A2CB-B20D-A2E065572839}"/>
              </a:ext>
            </a:extLst>
          </p:cNvPr>
          <p:cNvSpPr txBox="1"/>
          <p:nvPr/>
        </p:nvSpPr>
        <p:spPr>
          <a:xfrm>
            <a:off x="8176347" y="369239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1800" b="0" i="0" u="none" strike="noStrike" baseline="0" dirty="0">
                <a:latin typeface="ArialUnicodeMS"/>
              </a:rPr>
              <a:t>ჰორტენზია/ </a:t>
            </a:r>
            <a:r>
              <a:rPr lang="en-US" sz="1800" b="0" i="0" u="none" strike="noStrike" baseline="0" dirty="0">
                <a:latin typeface="ArialUnicodeMS"/>
              </a:rPr>
              <a:t>hydrangea- 1</a:t>
            </a:r>
            <a:r>
              <a:rPr lang="ka-GE" sz="1800" b="0" i="0" u="none" strike="noStrike" baseline="0" dirty="0">
                <a:latin typeface="ArialUnicodeMS"/>
              </a:rPr>
              <a:t>4ც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8D1F1-7620-DC90-10BC-A6D79B55C8A7}"/>
              </a:ext>
            </a:extLst>
          </p:cNvPr>
          <p:cNvSpPr txBox="1"/>
          <p:nvPr/>
        </p:nvSpPr>
        <p:spPr>
          <a:xfrm>
            <a:off x="-198882" y="2779776"/>
            <a:ext cx="7136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1800" b="0" i="0" u="none" strike="noStrike" baseline="0" dirty="0">
                <a:latin typeface="ArialUnicodeMS"/>
              </a:rPr>
              <a:t>1) ფიტოსპორუმი/ </a:t>
            </a:r>
            <a:r>
              <a:rPr lang="en-US" sz="1800" b="0" i="0" u="none" strike="noStrike" baseline="0" dirty="0">
                <a:latin typeface="ArialUnicodeMS"/>
              </a:rPr>
              <a:t>Pittosporum</a:t>
            </a:r>
            <a:r>
              <a:rPr lang="ka-GE" sz="1800" b="0" i="0" u="none" strike="noStrike" baseline="0" dirty="0">
                <a:latin typeface="ArialUnicodeMS"/>
              </a:rPr>
              <a:t> 22 ცალი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95C90-2A51-0112-4CB2-A518C42E47D7}"/>
              </a:ext>
            </a:extLst>
          </p:cNvPr>
          <p:cNvSpPr txBox="1"/>
          <p:nvPr/>
        </p:nvSpPr>
        <p:spPr>
          <a:xfrm>
            <a:off x="203077" y="3692390"/>
            <a:ext cx="7136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a-GE" sz="1800" b="0" i="0" u="none" strike="noStrike" baseline="0" dirty="0">
                <a:latin typeface="ArialUnicodeMS"/>
              </a:rPr>
              <a:t>საერთო ფართობით 286.51 მ².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49B3F7-A987-EB5A-7DF7-9747B6BA4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25" y="4155518"/>
            <a:ext cx="7954485" cy="25816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9E415A-8177-4594-7FA4-0C0223182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7" y="5117677"/>
            <a:ext cx="2467319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D47FB-F383-BA3B-D397-DEE31A51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9" y="713996"/>
            <a:ext cx="10116962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A4F08-986C-024B-ECAA-475395F33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" y="174204"/>
            <a:ext cx="4686954" cy="4353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476A-D08B-4930-2AA4-8789D1810D85}"/>
              </a:ext>
            </a:extLst>
          </p:cNvPr>
          <p:cNvSpPr txBox="1"/>
          <p:nvPr/>
        </p:nvSpPr>
        <p:spPr>
          <a:xfrm>
            <a:off x="5659655" y="308008"/>
            <a:ext cx="45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ka-GE" dirty="0"/>
              <a:t>ქოთანი და 2 კვიდოთი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1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C8148-8D10-CE9B-1523-3E86C7D14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8" y="174585"/>
            <a:ext cx="4239217" cy="5353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D0420-B497-A4E7-5C16-C7F0544C7876}"/>
              </a:ext>
            </a:extLst>
          </p:cNvPr>
          <p:cNvSpPr txBox="1"/>
          <p:nvPr/>
        </p:nvSpPr>
        <p:spPr>
          <a:xfrm>
            <a:off x="5496025" y="510139"/>
            <a:ext cx="602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ka-GE" dirty="0"/>
              <a:t>ქოთანი და 2 ჟასმინი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5A507-DA6E-7E05-87EF-2AA7FB74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522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5DA59-04A7-7498-C077-65EC1AB81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" y="879039"/>
            <a:ext cx="1943371" cy="384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AC8ED-A1E2-4874-3397-765378FA8C60}"/>
              </a:ext>
            </a:extLst>
          </p:cNvPr>
          <p:cNvSpPr txBox="1"/>
          <p:nvPr/>
        </p:nvSpPr>
        <p:spPr>
          <a:xfrm>
            <a:off x="3214838" y="336884"/>
            <a:ext cx="622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ka-GE" dirty="0"/>
              <a:t>ქოთანი + ეპიპრემნუმი</a:t>
            </a:r>
            <a:r>
              <a:rPr lang="en-US" dirty="0"/>
              <a:t> + </a:t>
            </a:r>
            <a:r>
              <a:rPr lang="ka-GE" dirty="0"/>
              <a:t>ფიკუსი (შავი პრინცი)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5BDD-D316-5C72-0B27-79BCE52A5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81" y="1002466"/>
            <a:ext cx="2534004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7A915-356C-298D-25C9-F3825D65B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022583"/>
            <a:ext cx="7466450" cy="36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1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3D60D-DDAB-0999-3058-EC3348E54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2" y="1318537"/>
            <a:ext cx="6458851" cy="3219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C5560-30BA-1B5E-9EBF-1599D4C6128D}"/>
              </a:ext>
            </a:extLst>
          </p:cNvPr>
          <p:cNvSpPr txBox="1"/>
          <p:nvPr/>
        </p:nvSpPr>
        <p:spPr>
          <a:xfrm>
            <a:off x="7757962" y="1434164"/>
            <a:ext cx="246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ka-GE" dirty="0"/>
              <a:t>ქოთანი სპატიფილუმი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5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</Words>
  <Application>Microsoft Macintosh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ArialUnicodeMS</vt:lpstr>
      <vt:lpstr>Aptos</vt:lpstr>
      <vt:lpstr>Aptos Display</vt:lpstr>
      <vt:lpstr>Arial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Berianidze, Beka</dc:creator>
  <cp:lastModifiedBy>Microsoft Office User</cp:lastModifiedBy>
  <cp:revision>2</cp:revision>
  <dcterms:created xsi:type="dcterms:W3CDTF">2026-04-30T06:53:25Z</dcterms:created>
  <dcterms:modified xsi:type="dcterms:W3CDTF">2026-05-04T08:58:03Z</dcterms:modified>
</cp:coreProperties>
</file>